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9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E5A00"/>
    <a:srgbClr val="660033"/>
    <a:srgbClr val="000082"/>
    <a:srgbClr val="696CEF"/>
    <a:srgbClr val="EEACEC"/>
    <a:srgbClr val="FFD669"/>
    <a:srgbClr val="663300"/>
    <a:srgbClr val="FFE0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8329" autoAdjust="0"/>
  </p:normalViewPr>
  <p:slideViewPr>
    <p:cSldViewPr>
      <p:cViewPr varScale="1">
        <p:scale>
          <a:sx n="73" d="100"/>
          <a:sy n="73" d="100"/>
        </p:scale>
        <p:origin x="-1062" y="-78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2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53E-2"/>
          <c:y val="1.735985731199695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81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1"/>
            <c:explosion val="28"/>
          </c:dPt>
          <c:dPt>
            <c:idx val="2"/>
            <c:explosion val="28"/>
          </c:dPt>
          <c:dPt>
            <c:idx val="3"/>
            <c:explosion val="4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144.30000000000001</c:v>
                </c:pt>
                <c:pt idx="1">
                  <c:v>26.5</c:v>
                </c:pt>
                <c:pt idx="2">
                  <c:v>120.2</c:v>
                </c:pt>
                <c:pt idx="3">
                  <c:v>589.1</c:v>
                </c:pt>
                <c:pt idx="4">
                  <c:v>1886.2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42E-2"/>
          <c:w val="0.33582336930107043"/>
          <c:h val="0.96868937861508353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54%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34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</a:t>
                    </a:r>
                    <a:r>
                      <a:rPr lang="ru-RU" dirty="0" smtClean="0"/>
                      <a:t>46%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1594000</c:v>
                </c:pt>
                <c:pt idx="1">
                  <c:v>1942900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6 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/>
      <dgm:t>
        <a:bodyPr/>
        <a:lstStyle/>
        <a:p>
          <a:pPr rtl="0"/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31B10C4E-9CB8-414D-B5E7-3969F9093F43}" type="parTrans" cxnId="{10928CE8-2642-4FF2-AF18-16BDDA772F4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112469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65732" custScaleY="69742" custRadScaleRad="147576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113459" custRadScaleRad="93804" custRadScaleInc="2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203662" custScaleY="118763" custRadScaleRad="148165" custRadScaleInc="34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59184" custScaleY="63827" custRadScaleRad="148188" custRadScaleInc="28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92714" custScaleY="61785" custRadScaleRad="118807" custRadScaleInc="50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214953" custScaleY="51949" custRadScaleRad="155801" custRadScaleInc="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89895" custRadScaleInc="-10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9036" custRadScaleInc="-10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92942" custRadScaleInc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34" Type="http://schemas.microsoft.com/office/2007/relationships/diagramDrawing" Target="../diagrams/drawing3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33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32" Type="http://schemas.microsoft.com/office/2007/relationships/diagramDrawing" Target="../diagrams/drawing4.xml"/><Relationship Id="rId37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36" Type="http://schemas.microsoft.com/office/2007/relationships/diagramDrawing" Target="../diagrams/drawing8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31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Relationship Id="rId30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diagramColors" Target="../diagrams/colors9.xml"/><Relationship Id="rId15" Type="http://schemas.microsoft.com/office/2007/relationships/diagramDrawing" Target="../diagrams/drawing9.xml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Проект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Новопершинского сельсовета Дмитриевского района Курской области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года №       «О бюджете муниципального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сельсовет» Дмитриевского района Курской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годов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0"/>
            <a:ext cx="7786742" cy="2643182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" name="Picture 8" descr="DSC04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g_dm_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450" y="0"/>
            <a:ext cx="1606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30" name="Label1" r:id="rId2" imgW="6095880" imgH="4067280"/>
      <p:control spid="1031" name="SapphireHiddenControl" r:id="rId3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71538" y="1714488"/>
            <a:ext cx="6535753" cy="4643470"/>
            <a:chOff x="1134422" y="1865368"/>
            <a:chExt cx="5111098" cy="4334379"/>
          </a:xfrm>
        </p:grpSpPr>
        <p:sp>
          <p:nvSpPr>
            <p:cNvPr id="5" name="Полилиния 4"/>
            <p:cNvSpPr/>
            <p:nvPr/>
          </p:nvSpPr>
          <p:spPr>
            <a:xfrm>
              <a:off x="1943835" y="1865368"/>
              <a:ext cx="4301685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87969" y="2932292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99286" y="4849783"/>
              <a:ext cx="4266904" cy="134996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35743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786322"/>
            <a:ext cx="194310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DSC04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57161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</a:t>
              </a:r>
              <a:r>
                <a:rPr lang="ru-RU" altLang="ru-RU" sz="2400" dirty="0" err="1" smtClean="0">
                  <a:latin typeface="Constantia" pitchFamily="18" charset="0"/>
                </a:rPr>
                <a:t>Новопершинский</a:t>
              </a:r>
              <a:r>
                <a:rPr lang="ru-RU" altLang="ru-RU" sz="2400" dirty="0" smtClean="0">
                  <a:latin typeface="Constantia" pitchFamily="18" charset="0"/>
                </a:rPr>
                <a:t>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8712200" cy="4613848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884238"/>
                <a:gridCol w="920750"/>
                <a:gridCol w="920750"/>
                <a:gridCol w="920750"/>
                <a:gridCol w="960437"/>
              </a:tblGrid>
              <a:tr h="2301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2021год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3443,7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75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21931,3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29871,4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363033,7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374659,0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38628,0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563,9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71480"/>
            <a:ext cx="8643934" cy="150019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на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2023-2025гг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3622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4653,4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4567,1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4524,8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3786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3793,1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28665,1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4567,1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4524,8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01056" cy="14049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2023-2025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Новопершинский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и 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3692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3419,0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3868,3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Новопершинского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</a:t>
            </a:r>
            <a:r>
              <a:rPr lang="ru-RU" dirty="0" err="1" smtClean="0">
                <a:latin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</a:rPr>
              <a:t> сельсовет» Дмитриевского района Курской области на </a:t>
            </a:r>
            <a:r>
              <a:rPr lang="ru-RU" dirty="0" smtClean="0">
                <a:latin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Новопершинского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 на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4653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,1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4567,1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4524,8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28665</a:t>
            </a:r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4567,1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4524,8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24012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428596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</a:t>
            </a:r>
            <a:r>
              <a:rPr lang="ru-RU" sz="2400" dirty="0" err="1" smtClean="0"/>
              <a:t>Новопершинский</a:t>
            </a:r>
            <a:r>
              <a:rPr lang="ru-RU" sz="2400" dirty="0" smtClean="0"/>
              <a:t>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8,0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1982,0ыс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409,0тыс</a:t>
            </a:r>
            <a:r>
              <a:rPr lang="ru-RU" sz="1000" b="1" dirty="0"/>
              <a:t>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71501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80,7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2462,8 </a:t>
            </a:r>
            <a:r>
              <a:rPr lang="ru-RU" sz="1000" b="1" dirty="0" err="1" smtClean="0"/>
              <a:t>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Новопершинского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5568,5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623,9 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Новопершинского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307535, Курская область, Дмитриевский район, </a:t>
            </a:r>
            <a:r>
              <a:rPr lang="ru-RU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Новая Першина, 43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9-43-18,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sz="2400" dirty="0" smtClean="0"/>
              <a:t>novoperhino2012@yandex.ru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Новопершинского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</a:t>
            </a:r>
            <a:r>
              <a:rPr lang="ru-RU" altLang="ru-RU" sz="1000" dirty="0" smtClean="0">
                <a:latin typeface="Constantia" pitchFamily="18" charset="0"/>
              </a:rPr>
              <a:t>государства,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леоно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40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857628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0180913_1050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505_3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242886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3334</TotalTime>
  <Pages>0</Pages>
  <Words>2088</Words>
  <Characters>0</Characters>
  <Application>Microsoft Office PowerPoint</Application>
  <DocSecurity>0</DocSecurity>
  <PresentationFormat>Экран (4:3)</PresentationFormat>
  <Lines>0</Lines>
  <Paragraphs>396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«Новопершинский сельсовет» Дмитриевского района Курской области на 2023-2025гг.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«Новопершинский сельсовет» Дмитриевского района Курской области в 2023-2025 гг.</vt:lpstr>
      <vt:lpstr>Слайд 19</vt:lpstr>
      <vt:lpstr>Структура собственных доходов бюджета муниципального образования «Новопершинский сельсовет» Дмитриевского района Курской области на 2023 год</vt:lpstr>
      <vt:lpstr>Слайд 21</vt:lpstr>
      <vt:lpstr>Слайд 22</vt:lpstr>
      <vt:lpstr>Слайд 23</vt:lpstr>
      <vt:lpstr>Распределение средств бюджета муниципального образования «Новопершинский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NovoPershino</cp:lastModifiedBy>
  <cp:revision>925</cp:revision>
  <cp:lastPrinted>2014-12-18T07:16:52Z</cp:lastPrinted>
  <dcterms:created xsi:type="dcterms:W3CDTF">2013-11-12T07:49:12Z</dcterms:created>
  <dcterms:modified xsi:type="dcterms:W3CDTF">2022-11-29T13:02:22Z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